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7101d4656fbe4b3a"/>
    <p:sldMasterId id="2147483657" r:id="Raf1b54fd2a14491d"/>
  </p:sldMasterIdLst>
  <p:sldIdLst>
    <p:sldId id="287" r:id="R9ab3536640da4b0a"/>
    <p:sldId id="288" r:id="R46a69e0fea0047cc"/>
    <p:sldId id="289" r:id="R928d2c911ac04315"/>
    <p:sldId id="290" r:id="R2f45d553a06f4107"/>
    <p:sldId id="291" r:id="R6f1a539754994655"/>
    <p:sldId id="292" r:id="R8d0db30ed1de479d"/>
    <p:sldId id="293" r:id="R86fb52648b25485d"/>
    <p:sldId id="294" r:id="Raba207d0d7514afa"/>
    <p:sldId id="295" r:id="R2192665c53384adc"/>
    <p:sldId id="296" r:id="Rc86a4d0d229a4096"/>
    <p:sldId id="297" r:id="Raad68776dfa541e2"/>
    <p:sldId id="298" r:id="Rdf105d4ca7a24d35"/>
    <p:sldId id="299" r:id="R1ae9bfa669c04ede"/>
    <p:sldId id="300" r:id="R82ef59b39724449e"/>
    <p:sldId id="301" r:id="R51cfd510738845b9"/>
    <p:sldId id="302" r:id="R749d3f99b35047c5"/>
    <p:sldId id="303" r:id="R8b1a4fbe103a4ebc"/>
    <p:sldId id="304" r:id="R673d11b0739d41c9"/>
    <p:sldId id="305" r:id="R21387c7d854c44a3"/>
    <p:sldId id="306" r:id="Rc7d5cb6218214e51"/>
    <p:sldId id="307" r:id="R16d906d62e2a494e"/>
    <p:sldId id="308" r:id="Rb39d45b844724d17"/>
    <p:sldId id="309" r:id="R33d3ccf753994036"/>
    <p:sldId id="310" r:id="Ra1f3119ae8f64106"/>
    <p:sldId id="311" r:id="R8079031d38ac44f6"/>
    <p:sldId id="312" r:id="Rb5046b74d8ac4628"/>
    <p:sldId id="313" r:id="R510cef30c6dc41d3"/>
    <p:sldId id="314" r:id="Ra408654966a74d85"/>
    <p:sldId id="315" r:id="R206a511e9a254c7a"/>
    <p:sldId id="316" r:id="R54c56a52f0f448a8"/>
    <p:sldId id="317" r:id="R3b92ab0a0f4a4cab"/>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6f1a539754994655" Type="http://schemas.openxmlformats.org/officeDocument/2006/relationships/slide" Target="/ppt/slides/slide24.xml"/><Relationship Id="Raba207d0d7514afa" Type="http://schemas.openxmlformats.org/officeDocument/2006/relationships/slide" Target="/ppt/slides/slide27.xml"/><Relationship Id="R1ae9bfa669c04ede" Type="http://schemas.openxmlformats.org/officeDocument/2006/relationships/slide" Target="/ppt/slides/slide2c.xml"/><Relationship Id="R21387c7d854c44a3" Type="http://schemas.openxmlformats.org/officeDocument/2006/relationships/slide" Target="/ppt/slides/slide32.xml"/><Relationship Id="Rc7d5cb6218214e51" Type="http://schemas.openxmlformats.org/officeDocument/2006/relationships/slide" Target="/ppt/slides/slide33.xml"/><Relationship Id="R8d0db30ed1de479d" Type="http://schemas.openxmlformats.org/officeDocument/2006/relationships/slide" Target="/ppt/slides/slide25.xml"/><Relationship Id="R86fb52648b25485d" Type="http://schemas.openxmlformats.org/officeDocument/2006/relationships/slide" Target="/ppt/slides/slide26.xml"/><Relationship Id="R16d906d62e2a494e" Type="http://schemas.openxmlformats.org/officeDocument/2006/relationships/slide" Target="/ppt/slides/slide34.xml"/><Relationship Id="rId7" Type="http://schemas.openxmlformats.org/officeDocument/2006/relationships/customXml" Target="../customXml/item2.xml"/><Relationship Id="Raf1b54fd2a14491d" Type="http://schemas.openxmlformats.org/officeDocument/2006/relationships/slideMaster" Target="/ppt/slideMasters/slideMaster3.xml"/><Relationship Id="Rc86a4d0d229a4096" Type="http://schemas.openxmlformats.org/officeDocument/2006/relationships/slide" Target="/ppt/slides/slide29.xml"/><Relationship Id="Raad68776dfa541e2" Type="http://schemas.openxmlformats.org/officeDocument/2006/relationships/slide" Target="/ppt/slides/slide2a.xml"/><Relationship Id="R33d3ccf753994036" Type="http://schemas.openxmlformats.org/officeDocument/2006/relationships/slide" Target="/ppt/slides/slide36.xml"/><Relationship Id="Rb5046b74d8ac4628" Type="http://schemas.openxmlformats.org/officeDocument/2006/relationships/slide" Target="/ppt/slides/slide39.xml"/><Relationship Id="R206a511e9a254c7a" Type="http://schemas.openxmlformats.org/officeDocument/2006/relationships/slide" Target="/ppt/slides/slide3c.xml"/><Relationship Id="rId1" Type="http://schemas.openxmlformats.org/officeDocument/2006/relationships/slideMaster" Target="slideMasters/slideMaster1.xml"/><Relationship Id="Ra1f3119ae8f64106" Type="http://schemas.openxmlformats.org/officeDocument/2006/relationships/slide" Target="/ppt/slides/slide37.xml"/><Relationship Id="rId6" Type="http://schemas.openxmlformats.org/officeDocument/2006/relationships/customXml" Target="../customXml/item1.xml"/><Relationship Id="rId5" Type="http://schemas.openxmlformats.org/officeDocument/2006/relationships/theme" Target="theme/theme1.xml"/><Relationship Id="R46a69e0fea0047cc" Type="http://schemas.openxmlformats.org/officeDocument/2006/relationships/slide" Target="/ppt/slides/slide21.xml"/><Relationship Id="R8079031d38ac44f6" Type="http://schemas.openxmlformats.org/officeDocument/2006/relationships/slide" Target="/ppt/slides/slide38.xml"/><Relationship Id="R510cef30c6dc41d3" Type="http://schemas.openxmlformats.org/officeDocument/2006/relationships/slide" Target="/ppt/slides/slide3a.xml"/><Relationship Id="R54c56a52f0f448a8" Type="http://schemas.openxmlformats.org/officeDocument/2006/relationships/slide" Target="/ppt/slides/slide3d.xml"/><Relationship Id="R3b92ab0a0f4a4cab" Type="http://schemas.openxmlformats.org/officeDocument/2006/relationships/slide" Target="/ppt/slides/slide3e.xml"/><Relationship Id="R7101d4656fbe4b3a" Type="http://schemas.openxmlformats.org/officeDocument/2006/relationships/slideMaster" Target="/ppt/slideMasters/slideMaster2.xml"/><Relationship Id="R928d2c911ac04315" Type="http://schemas.openxmlformats.org/officeDocument/2006/relationships/slide" Target="/ppt/slides/slide22.xml"/><Relationship Id="R8b1a4fbe103a4ebc" Type="http://schemas.openxmlformats.org/officeDocument/2006/relationships/slide" Target="/ppt/slides/slide30.xml"/><Relationship Id="Rb39d45b844724d17" Type="http://schemas.openxmlformats.org/officeDocument/2006/relationships/slide" Target="/ppt/slides/slide35.xml"/><Relationship Id="R9ab3536640da4b0a" Type="http://schemas.openxmlformats.org/officeDocument/2006/relationships/slide" Target="/ppt/slides/slide20.xml"/><Relationship Id="R2192665c53384adc" Type="http://schemas.openxmlformats.org/officeDocument/2006/relationships/slide" Target="/ppt/slides/slide28.xml"/><Relationship Id="R51cfd510738845b9" Type="http://schemas.openxmlformats.org/officeDocument/2006/relationships/slide" Target="/ppt/slides/slide2e.xml"/><Relationship Id="R749d3f99b35047c5" Type="http://schemas.openxmlformats.org/officeDocument/2006/relationships/slide" Target="/ppt/slides/slide2f.xml"/><Relationship Id="Rd9c595ff27484b13" Type="http://schemas.openxmlformats.org/officeDocument/2006/relationships/tableStyles" Target="/ppt/tableStyles.xml"/><Relationship Id="Ra408654966a74d85" Type="http://schemas.openxmlformats.org/officeDocument/2006/relationships/slide" Target="/ppt/slides/slide3b.xml"/><Relationship Id="rId8" Type="http://schemas.openxmlformats.org/officeDocument/2006/relationships/customXml" Target="../customXml/item3.xml"/><Relationship Id="R2f45d553a06f4107" Type="http://schemas.openxmlformats.org/officeDocument/2006/relationships/slide" Target="/ppt/slides/slide23.xml"/><Relationship Id="Rdf105d4ca7a24d35" Type="http://schemas.openxmlformats.org/officeDocument/2006/relationships/slide" Target="/ppt/slides/slide2b.xml"/><Relationship Id="R82ef59b39724449e" Type="http://schemas.openxmlformats.org/officeDocument/2006/relationships/slide" Target="/ppt/slides/slide2d.xml"/><Relationship Id="R673d11b0739d41c9" Type="http://schemas.openxmlformats.org/officeDocument/2006/relationships/slide" Target="/ppt/slides/slide31.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45e4322f69a346d2" /><Relationship Type="http://schemas.openxmlformats.org/officeDocument/2006/relationships/image" Target="/ppt/media/image2.bin" Id="R1beafa6090404ba9" /><Relationship Type="http://schemas.openxmlformats.org/officeDocument/2006/relationships/slideMaster" Target="/ppt/slideMasters/slideMaster2.xml" Id="R18218137c25d4024" /></Relationships>
</file>

<file path=ppt/slideLayouts/_rels/slideLayout3.xml.rels>&#65279;<?xml version="1.0" encoding="utf-8"?><Relationships xmlns="http://schemas.openxmlformats.org/package/2006/relationships"><Relationship Type="http://schemas.openxmlformats.org/officeDocument/2006/relationships/image" Target="/ppt/media/image3.bin" Id="R77ecdcf993314e24" /><Relationship Type="http://schemas.openxmlformats.org/officeDocument/2006/relationships/image" Target="/ppt/media/image4.bin" Id="R06263f04d9dd4704" /><Relationship Type="http://schemas.openxmlformats.org/officeDocument/2006/relationships/slideMaster" Target="/ppt/slideMasters/slideMaster2.xml" Id="R8490d095358d4a46" /></Relationships>
</file>

<file path=ppt/slideLayouts/_rels/slideLayout4.xml.rels>&#65279;<?xml version="1.0" encoding="utf-8"?><Relationships xmlns="http://schemas.openxmlformats.org/package/2006/relationships"><Relationship Type="http://schemas.openxmlformats.org/officeDocument/2006/relationships/image" Target="/ppt/media/image5.bin" Id="R4ba8d00078d14ea0" /><Relationship Type="http://schemas.openxmlformats.org/officeDocument/2006/relationships/image" Target="/ppt/media/image2.bin" Id="R7d1bc04e883a4b1d" /><Relationship Type="http://schemas.openxmlformats.org/officeDocument/2006/relationships/slideMaster" Target="/ppt/slideMasters/slideMaster2.xml" Id="R3a5e8fa532b34e8e" /></Relationships>
</file>

<file path=ppt/slideLayouts/_rels/slideLayout5.xml.rels>&#65279;<?xml version="1.0" encoding="utf-8"?><Relationships xmlns="http://schemas.openxmlformats.org/package/2006/relationships"><Relationship Type="http://schemas.openxmlformats.org/officeDocument/2006/relationships/image" Target="/ppt/media/image6.bin" Id="Re147ae2c2cef4db4" /><Relationship Type="http://schemas.openxmlformats.org/officeDocument/2006/relationships/image" Target="/ppt/media/image2.bin" Id="Rede2858055684beb" /><Relationship Type="http://schemas.openxmlformats.org/officeDocument/2006/relationships/slideMaster" Target="/ppt/slideMasters/slideMaster2.xml" Id="R00fe9a3c25734085" /></Relationships>
</file>

<file path=ppt/slideLayouts/_rels/slideLayout6.xml.rels>&#65279;<?xml version="1.0" encoding="utf-8"?><Relationships xmlns="http://schemas.openxmlformats.org/package/2006/relationships"><Relationship Type="http://schemas.openxmlformats.org/officeDocument/2006/relationships/image" Target="/ppt/media/image7.bin" Id="R29677966c3584011" /><Relationship Type="http://schemas.openxmlformats.org/officeDocument/2006/relationships/image" Target="/ppt/media/image4.bin" Id="Ra5eede3050e94052" /><Relationship Type="http://schemas.openxmlformats.org/officeDocument/2006/relationships/slideMaster" Target="/ppt/slideMasters/slideMaster2.xml" Id="Rdca28e8660fc46a5" /></Relationships>
</file>

<file path=ppt/slideLayouts/_rels/slideLayout7.xml.rels>&#65279;<?xml version="1.0" encoding="utf-8"?><Relationships xmlns="http://schemas.openxmlformats.org/package/2006/relationships"><Relationship Type="http://schemas.openxmlformats.org/officeDocument/2006/relationships/image" Target="/ppt/media/image8.bin" Id="R0001dd505bc34b3e" /><Relationship Type="http://schemas.openxmlformats.org/officeDocument/2006/relationships/image" Target="/ppt/media/image4.bin" Id="Re14dd68133e8489b" /><Relationship Type="http://schemas.openxmlformats.org/officeDocument/2006/relationships/slideMaster" Target="/ppt/slideMasters/slideMaster2.xml" Id="R4cdc446804944c8d" /></Relationships>
</file>

<file path=ppt/slideLayouts/_rels/slideLayout8.xml.rels>&#65279;<?xml version="1.0" encoding="utf-8"?><Relationships xmlns="http://schemas.openxmlformats.org/package/2006/relationships"><Relationship Type="http://schemas.openxmlformats.org/officeDocument/2006/relationships/image" Target="/ppt/media/imagea.bin" Id="R8220a8dd80844681" /><Relationship Type="http://schemas.openxmlformats.org/officeDocument/2006/relationships/image" Target="/ppt/media/imageb.bin" Id="Rbac0abf928e94676" /><Relationship Type="http://schemas.openxmlformats.org/officeDocument/2006/relationships/slideMaster" Target="/ppt/slideMasters/slideMaster3.xml" Id="Rd78bca6525794de6"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cbb510c6d89d4033"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97abb68e035b4ce6"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6d6bb54b9dda44cd"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857a1a94cceb4cdd"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7920f20e1d114899"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6de8debdbfea4713"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9922cd0d4d73452c"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45e4322f69a346d2">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1beafa6090404ba9">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77ecdcf993314e24">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06263f04d9dd4704">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4ba8d00078d14ea0">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7d1bc04e883a4b1d">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e147ae2c2cef4db4">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ede2858055684beb">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29677966c3584011">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a5eede3050e94052">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0001dd505bc34b3e">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e14dd68133e8489b">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8220a8dd80844681">
            <a:extLst>
              <a:ext uri="{96DAC541-7B7A-43D3-8B79-37D633B846F1}">
                <asvg:svgBlip xmlns:asvg="http://schemas.microsoft.com/office/drawing/2016/SVG/main" r:embed="Rbac0abf928e94676"/>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caa62eab967249bf" /><Relationship Type="http://schemas.openxmlformats.org/officeDocument/2006/relationships/slideLayout" Target="/ppt/slideLayouts/slideLayout2.xml" Id="R88596dab44964e83" /><Relationship Type="http://schemas.openxmlformats.org/officeDocument/2006/relationships/slideLayout" Target="/ppt/slideLayouts/slideLayout3.xml" Id="R342d09b52338476d" /><Relationship Type="http://schemas.openxmlformats.org/officeDocument/2006/relationships/slideLayout" Target="/ppt/slideLayouts/slideLayout4.xml" Id="R4f326a55446f4d88" /><Relationship Type="http://schemas.openxmlformats.org/officeDocument/2006/relationships/slideLayout" Target="/ppt/slideLayouts/slideLayout5.xml" Id="R31e1272667964e6b" /><Relationship Type="http://schemas.openxmlformats.org/officeDocument/2006/relationships/slideLayout" Target="/ppt/slideLayouts/slideLayout6.xml" Id="R170e74c8ef644ade" /><Relationship Type="http://schemas.openxmlformats.org/officeDocument/2006/relationships/slideLayout" Target="/ppt/slideLayouts/slideLayout7.xml" Id="R378cb9c993f9450f"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23991e09fcf74dc5" /><Relationship Type="http://schemas.openxmlformats.org/officeDocument/2006/relationships/slideLayout" Target="/ppt/slideLayouts/slideLayout8.xml" Id="R9500fd1192d64ef3" /><Relationship Type="http://schemas.openxmlformats.org/officeDocument/2006/relationships/slideLayout" Target="/ppt/slideLayouts/slideLayout9.xml" Id="Ra9b9ef7d2172497c" /><Relationship Type="http://schemas.openxmlformats.org/officeDocument/2006/relationships/slideLayout" Target="/ppt/slideLayouts/slideLayouta.xml" Id="Rc8e4afc9af554459" /><Relationship Type="http://schemas.openxmlformats.org/officeDocument/2006/relationships/slideLayout" Target="/ppt/slideLayouts/slideLayoutb.xml" Id="R0094c5b2d3b34244" /><Relationship Type="http://schemas.openxmlformats.org/officeDocument/2006/relationships/slideLayout" Target="/ppt/slideLayouts/slideLayoutc.xml" Id="R049137a3f38b468f" /><Relationship Type="http://schemas.openxmlformats.org/officeDocument/2006/relationships/slideLayout" Target="/ppt/slideLayouts/slideLayoutd.xml" Id="R3ff942c388264492" /><Relationship Type="http://schemas.openxmlformats.org/officeDocument/2006/relationships/slideLayout" Target="/ppt/slideLayouts/slideLayoute.xml" Id="R74ede0ea00b14cc8" /><Relationship Type="http://schemas.openxmlformats.org/officeDocument/2006/relationships/slideLayout" Target="/ppt/slideLayouts/slideLayoutf.xml" Id="R68a66ff987324205" /><Relationship Type="http://schemas.openxmlformats.org/officeDocument/2006/relationships/image" Target="/ppt/media/image2.bin" Id="Rc6ce0b6369ab4ce2"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4f326a55446f4d88"/>
    <p:sldLayoutId id="2147483652" r:id="R342d09b52338476d"/>
    <p:sldLayoutId id="2147483651" r:id="R88596dab44964e83"/>
    <p:sldLayoutId id="2147483656" r:id="R378cb9c993f9450f"/>
    <p:sldLayoutId id="2147483655" r:id="R170e74c8ef644ade"/>
    <p:sldLayoutId id="2147483654" r:id="R31e1272667964e6b"/>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c6ce0b6369ab4ce2">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049137a3f38b468f"/>
    <p:sldLayoutId id="2147483661" r:id="R0094c5b2d3b34244"/>
    <p:sldLayoutId id="2147483659" r:id="Ra9b9ef7d2172497c"/>
    <p:sldLayoutId id="2147483665" r:id="R68a66ff987324205"/>
    <p:sldLayoutId id="2147483664" r:id="R74ede0ea00b14cc8"/>
    <p:sldLayoutId id="2147483663" r:id="R3ff942c388264492"/>
    <p:sldLayoutId id="2147483660" r:id="Rc8e4afc9af554459"/>
    <p:sldLayoutId id="2147483658" r:id="R9500fd1192d64ef3"/>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8fd6f55bfd7b4d4b" /><Relationship Type="http://schemas.openxmlformats.org/officeDocument/2006/relationships/slideLayout" Target="/ppt/slideLayouts/slideLayout3.xml" Id="Re81a2a8ab5074ad6" /></Relationships>
</file>

<file path=ppt/slides/_rels/slide21.xml.rels>&#65279;<?xml version="1.0" encoding="utf-8"?><Relationships xmlns="http://schemas.openxmlformats.org/package/2006/relationships"><Relationship Type="http://schemas.openxmlformats.org/officeDocument/2006/relationships/image" Target="/ppt/media/imagec.bin" Id="R0e761faa14154729" /><Relationship Type="http://schemas.openxmlformats.org/officeDocument/2006/relationships/slideLayout" Target="/ppt/slideLayouts/slideLayoutc.xml" Id="R6e005c1eb7e6413c" /></Relationships>
</file>

<file path=ppt/slides/_rels/slide22.xml.rels>&#65279;<?xml version="1.0" encoding="utf-8"?><Relationships xmlns="http://schemas.openxmlformats.org/package/2006/relationships"><Relationship Type="http://schemas.openxmlformats.org/officeDocument/2006/relationships/image" Target="/ppt/media/imagec.bin" Id="R6c5ad30c815f4de6" /><Relationship Type="http://schemas.openxmlformats.org/officeDocument/2006/relationships/slideLayout" Target="/ppt/slideLayouts/slideLayoutc.xml" Id="Rd6091ec7403340e9" /></Relationships>
</file>

<file path=ppt/slides/_rels/slide23.xml.rels>&#65279;<?xml version="1.0" encoding="utf-8"?><Relationships xmlns="http://schemas.openxmlformats.org/package/2006/relationships"><Relationship Type="http://schemas.openxmlformats.org/officeDocument/2006/relationships/image" Target="/ppt/media/imagec.bin" Id="R4bf0ac069c344330" /><Relationship Type="http://schemas.openxmlformats.org/officeDocument/2006/relationships/slideLayout" Target="/ppt/slideLayouts/slideLayoutc.xml" Id="R50cef909728743be" /><Relationship Type="http://schemas.openxmlformats.org/officeDocument/2006/relationships/chart" Target="/ppt/slides/charts/chart32.xml" Id="Rfdf61e947bf44f07" /><Relationship Type="http://schemas.openxmlformats.org/officeDocument/2006/relationships/chart" Target="/ppt/slides/charts/chart33.xml" Id="R7310dad9a2be4310" /><Relationship Type="http://schemas.openxmlformats.org/officeDocument/2006/relationships/chart" Target="/ppt/slides/charts/chart34.xml" Id="Rc956976db0124e4d" /></Relationships>
</file>

<file path=ppt/slides/_rels/slide24.xml.rels>&#65279;<?xml version="1.0" encoding="utf-8"?><Relationships xmlns="http://schemas.openxmlformats.org/package/2006/relationships"><Relationship Type="http://schemas.openxmlformats.org/officeDocument/2006/relationships/image" Target="/ppt/media/imagec.bin" Id="Ref5cd4efa57240b3" /><Relationship Type="http://schemas.openxmlformats.org/officeDocument/2006/relationships/slideLayout" Target="/ppt/slideLayouts/slideLayoutc.xml" Id="R8d6c92a5cc4c4660" /><Relationship Type="http://schemas.openxmlformats.org/officeDocument/2006/relationships/chart" Target="/ppt/slides/charts/chart35.xml" Id="R49ed1204950f4535" /></Relationships>
</file>

<file path=ppt/slides/_rels/slide25.xml.rels>&#65279;<?xml version="1.0" encoding="utf-8"?><Relationships xmlns="http://schemas.openxmlformats.org/package/2006/relationships"><Relationship Type="http://schemas.openxmlformats.org/officeDocument/2006/relationships/image" Target="/ppt/media/imagec.bin" Id="Re93c7aacd73f40c2" /><Relationship Type="http://schemas.openxmlformats.org/officeDocument/2006/relationships/slideLayout" Target="/ppt/slideLayouts/slideLayoutc.xml" Id="R46b288b3b4e34305" /><Relationship Type="http://schemas.openxmlformats.org/officeDocument/2006/relationships/chart" Target="/ppt/slides/charts/chart36.xml" Id="R58e27d388f414d39" /><Relationship Type="http://schemas.openxmlformats.org/officeDocument/2006/relationships/chart" Target="/ppt/slides/charts/chart37.xml" Id="R6dfc2f95eced4fbb" /><Relationship Type="http://schemas.openxmlformats.org/officeDocument/2006/relationships/chart" Target="/ppt/slides/charts/chart38.xml" Id="R6d6908c63bd74279" /></Relationships>
</file>

<file path=ppt/slides/_rels/slide26.xml.rels>&#65279;<?xml version="1.0" encoding="utf-8"?><Relationships xmlns="http://schemas.openxmlformats.org/package/2006/relationships"><Relationship Type="http://schemas.openxmlformats.org/officeDocument/2006/relationships/image" Target="/ppt/media/imagec.bin" Id="R13cc7a6e5f8d4dc7" /><Relationship Type="http://schemas.openxmlformats.org/officeDocument/2006/relationships/slideLayout" Target="/ppt/slideLayouts/slideLayoutc.xml" Id="R93addfbf84f3466b" /><Relationship Type="http://schemas.openxmlformats.org/officeDocument/2006/relationships/chart" Target="/ppt/slides/charts/chart39.xml" Id="R4dd863c7f91c42a2" /><Relationship Type="http://schemas.openxmlformats.org/officeDocument/2006/relationships/chart" Target="/ppt/slides/charts/chart3a.xml" Id="Rc528658bbf6044f6" /><Relationship Type="http://schemas.openxmlformats.org/officeDocument/2006/relationships/chart" Target="/ppt/slides/charts/chart3b.xml" Id="R9bf9178aefbb4aee" /></Relationships>
</file>

<file path=ppt/slides/_rels/slide27.xml.rels>&#65279;<?xml version="1.0" encoding="utf-8"?><Relationships xmlns="http://schemas.openxmlformats.org/package/2006/relationships"><Relationship Type="http://schemas.openxmlformats.org/officeDocument/2006/relationships/image" Target="/ppt/media/imagec.bin" Id="Rb1631b6f1fb04b9e" /><Relationship Type="http://schemas.openxmlformats.org/officeDocument/2006/relationships/slideLayout" Target="/ppt/slideLayouts/slideLayoutc.xml" Id="R14f5216cbf134cd2" /><Relationship Type="http://schemas.openxmlformats.org/officeDocument/2006/relationships/chart" Target="/ppt/slides/charts/chart3c.xml" Id="R3fc2e9d150af47ad" /><Relationship Type="http://schemas.openxmlformats.org/officeDocument/2006/relationships/chart" Target="/ppt/slides/charts/chart3d.xml" Id="R7578aa17e4d548c8" /><Relationship Type="http://schemas.openxmlformats.org/officeDocument/2006/relationships/chart" Target="/ppt/slides/charts/chart3e.xml" Id="R26fe3726dfe84311" /></Relationships>
</file>

<file path=ppt/slides/_rels/slide28.xml.rels>&#65279;<?xml version="1.0" encoding="utf-8"?><Relationships xmlns="http://schemas.openxmlformats.org/package/2006/relationships"><Relationship Type="http://schemas.openxmlformats.org/officeDocument/2006/relationships/image" Target="/ppt/media/imagec.bin" Id="R644013de259f4961" /><Relationship Type="http://schemas.openxmlformats.org/officeDocument/2006/relationships/slideLayout" Target="/ppt/slideLayouts/slideLayoutc.xml" Id="Rb9c4c4c362fc41f7" /><Relationship Type="http://schemas.openxmlformats.org/officeDocument/2006/relationships/chart" Target="/ppt/slides/charts/chart3f.xml" Id="R0f18333bb2544c93" /><Relationship Type="http://schemas.openxmlformats.org/officeDocument/2006/relationships/chart" Target="/ppt/slides/charts/chart40.xml" Id="R0c0f9075614847dc" /><Relationship Type="http://schemas.openxmlformats.org/officeDocument/2006/relationships/chart" Target="/ppt/slides/charts/chart41.xml" Id="R46d582bb8e0b4806" /><Relationship Type="http://schemas.openxmlformats.org/officeDocument/2006/relationships/chart" Target="/ppt/slides/charts/chart42.xml" Id="R864ac7517bd544ad" /><Relationship Type="http://schemas.openxmlformats.org/officeDocument/2006/relationships/chart" Target="/ppt/slides/charts/chart43.xml" Id="R2d777b4ad97a4c87" /><Relationship Type="http://schemas.openxmlformats.org/officeDocument/2006/relationships/chart" Target="/ppt/slides/charts/chart44.xml" Id="Ra84046a7c33242ff" /><Relationship Type="http://schemas.openxmlformats.org/officeDocument/2006/relationships/chart" Target="/ppt/slides/charts/chart45.xml" Id="R5ea5a432fb124340" /></Relationships>
</file>

<file path=ppt/slides/_rels/slide29.xml.rels>&#65279;<?xml version="1.0" encoding="utf-8"?><Relationships xmlns="http://schemas.openxmlformats.org/package/2006/relationships"><Relationship Type="http://schemas.openxmlformats.org/officeDocument/2006/relationships/image" Target="/ppt/media/imagec.bin" Id="R85f7f07a80674c75" /><Relationship Type="http://schemas.openxmlformats.org/officeDocument/2006/relationships/slideLayout" Target="/ppt/slideLayouts/slideLayoutc.xml" Id="R0c510a128e9f4f0c" /></Relationships>
</file>

<file path=ppt/slides/_rels/slide2a.xml.rels>&#65279;<?xml version="1.0" encoding="utf-8"?><Relationships xmlns="http://schemas.openxmlformats.org/package/2006/relationships"><Relationship Type="http://schemas.openxmlformats.org/officeDocument/2006/relationships/image" Target="/ppt/media/imagec.bin" Id="Re55633ed60234d5f" /><Relationship Type="http://schemas.openxmlformats.org/officeDocument/2006/relationships/slideLayout" Target="/ppt/slideLayouts/slideLayoutc.xml" Id="R3ca2e3bfb8f54183" /></Relationships>
</file>

<file path=ppt/slides/_rels/slide2b.xml.rels>&#65279;<?xml version="1.0" encoding="utf-8"?><Relationships xmlns="http://schemas.openxmlformats.org/package/2006/relationships"><Relationship Type="http://schemas.openxmlformats.org/officeDocument/2006/relationships/image" Target="/ppt/media/imagec.bin" Id="R22369ea2439e4e22" /><Relationship Type="http://schemas.openxmlformats.org/officeDocument/2006/relationships/slideLayout" Target="/ppt/slideLayouts/slideLayoutc.xml" Id="R96e2e1f5bca747c3" /><Relationship Type="http://schemas.openxmlformats.org/officeDocument/2006/relationships/chart" Target="/ppt/slides/charts/chart46.xml" Id="R395afb3dcbe24b0f" /><Relationship Type="http://schemas.openxmlformats.org/officeDocument/2006/relationships/chart" Target="/ppt/slides/charts/chart47.xml" Id="R427500ec7ee14811" /><Relationship Type="http://schemas.openxmlformats.org/officeDocument/2006/relationships/chart" Target="/ppt/slides/charts/chart48.xml" Id="R782cc965fe7a44c4" /><Relationship Type="http://schemas.openxmlformats.org/officeDocument/2006/relationships/chart" Target="/ppt/slides/charts/chart49.xml" Id="Rc8548cf0032b4ea8" /></Relationships>
</file>

<file path=ppt/slides/_rels/slide2c.xml.rels>&#65279;<?xml version="1.0" encoding="utf-8"?><Relationships xmlns="http://schemas.openxmlformats.org/package/2006/relationships"><Relationship Type="http://schemas.openxmlformats.org/officeDocument/2006/relationships/image" Target="/ppt/media/imagec.bin" Id="R3f189f0cb33a4ba8" /><Relationship Type="http://schemas.openxmlformats.org/officeDocument/2006/relationships/slideLayout" Target="/ppt/slideLayouts/slideLayoutc.xml" Id="Re654aee382cd4bf6" /></Relationships>
</file>

<file path=ppt/slides/_rels/slide2d.xml.rels>&#65279;<?xml version="1.0" encoding="utf-8"?><Relationships xmlns="http://schemas.openxmlformats.org/package/2006/relationships"><Relationship Type="http://schemas.openxmlformats.org/officeDocument/2006/relationships/image" Target="/ppt/media/imagec.bin" Id="R7a49c9a337404a4f" /><Relationship Type="http://schemas.openxmlformats.org/officeDocument/2006/relationships/slideLayout" Target="/ppt/slideLayouts/slideLayoutc.xml" Id="R5aa198e91b444461" /><Relationship Type="http://schemas.openxmlformats.org/officeDocument/2006/relationships/chart" Target="/ppt/slides/charts/chart4a.xml" Id="R4503128713f346b5" /><Relationship Type="http://schemas.openxmlformats.org/officeDocument/2006/relationships/chart" Target="/ppt/slides/charts/chart4b.xml" Id="Rca4a0eece6464a09" /><Relationship Type="http://schemas.openxmlformats.org/officeDocument/2006/relationships/chart" Target="/ppt/slides/charts/chart4c.xml" Id="R7c93cdb2d98345e8" /><Relationship Type="http://schemas.openxmlformats.org/officeDocument/2006/relationships/chart" Target="/ppt/slides/charts/chart4d.xml" Id="Rf20ecab026c94c94" /><Relationship Type="http://schemas.openxmlformats.org/officeDocument/2006/relationships/chart" Target="/ppt/slides/charts/chart4e.xml" Id="Rcaad7f0f6d634155" /><Relationship Type="http://schemas.openxmlformats.org/officeDocument/2006/relationships/chart" Target="/ppt/slides/charts/chart4f.xml" Id="Rccbd2e61485a4acb" /><Relationship Type="http://schemas.openxmlformats.org/officeDocument/2006/relationships/chart" Target="/ppt/slides/charts/chart50.xml" Id="R21d685957a2b4780" /><Relationship Type="http://schemas.openxmlformats.org/officeDocument/2006/relationships/chart" Target="/ppt/slides/charts/chart51.xml" Id="R91343e8b93084e9d" /></Relationships>
</file>

<file path=ppt/slides/_rels/slide2e.xml.rels>&#65279;<?xml version="1.0" encoding="utf-8"?><Relationships xmlns="http://schemas.openxmlformats.org/package/2006/relationships"><Relationship Type="http://schemas.openxmlformats.org/officeDocument/2006/relationships/image" Target="/ppt/media/imagec.bin" Id="R8928c283f4a84c2f" /><Relationship Type="http://schemas.openxmlformats.org/officeDocument/2006/relationships/slideLayout" Target="/ppt/slideLayouts/slideLayoutc.xml" Id="R2ea2274f7b464202" /></Relationships>
</file>

<file path=ppt/slides/_rels/slide2f.xml.rels>&#65279;<?xml version="1.0" encoding="utf-8"?><Relationships xmlns="http://schemas.openxmlformats.org/package/2006/relationships"><Relationship Type="http://schemas.openxmlformats.org/officeDocument/2006/relationships/image" Target="/ppt/media/imagec.bin" Id="R16408ee0148c4808" /><Relationship Type="http://schemas.openxmlformats.org/officeDocument/2006/relationships/slideLayout" Target="/ppt/slideLayouts/slideLayoutc.xml" Id="Rccba6ff34c0b4a2e" /></Relationships>
</file>

<file path=ppt/slides/_rels/slide30.xml.rels>&#65279;<?xml version="1.0" encoding="utf-8"?><Relationships xmlns="http://schemas.openxmlformats.org/package/2006/relationships"><Relationship Type="http://schemas.openxmlformats.org/officeDocument/2006/relationships/image" Target="/ppt/media/imagec.bin" Id="R06afc5a301074704" /><Relationship Type="http://schemas.openxmlformats.org/officeDocument/2006/relationships/slideLayout" Target="/ppt/slideLayouts/slideLayoutc.xml" Id="R5de19d8418834851" /><Relationship Type="http://schemas.openxmlformats.org/officeDocument/2006/relationships/chart" Target="/ppt/slides/charts/chart52.xml" Id="R62f75afbfbb74d9b" /><Relationship Type="http://schemas.openxmlformats.org/officeDocument/2006/relationships/chart" Target="/ppt/slides/charts/chart53.xml" Id="R57fe25e99a344076" /></Relationships>
</file>

<file path=ppt/slides/_rels/slide31.xml.rels>&#65279;<?xml version="1.0" encoding="utf-8"?><Relationships xmlns="http://schemas.openxmlformats.org/package/2006/relationships"><Relationship Type="http://schemas.openxmlformats.org/officeDocument/2006/relationships/image" Target="/ppt/media/imagec.bin" Id="Rd485a5146deb4b1d" /><Relationship Type="http://schemas.openxmlformats.org/officeDocument/2006/relationships/slideLayout" Target="/ppt/slideLayouts/slideLayoutc.xml" Id="Rbd91f6c2a8f44b05" /></Relationships>
</file>

<file path=ppt/slides/_rels/slide32.xml.rels>&#65279;<?xml version="1.0" encoding="utf-8"?><Relationships xmlns="http://schemas.openxmlformats.org/package/2006/relationships"><Relationship Type="http://schemas.openxmlformats.org/officeDocument/2006/relationships/image" Target="/ppt/media/imagec.bin" Id="R5e0fdb59dbb14b3d" /><Relationship Type="http://schemas.openxmlformats.org/officeDocument/2006/relationships/slideLayout" Target="/ppt/slideLayouts/slideLayoutc.xml" Id="R880e797246794ca7" /><Relationship Type="http://schemas.openxmlformats.org/officeDocument/2006/relationships/chart" Target="/ppt/slides/charts/chart54.xml" Id="Ra2f7e5be22874e33" /><Relationship Type="http://schemas.openxmlformats.org/officeDocument/2006/relationships/chart" Target="/ppt/slides/charts/chart55.xml" Id="R0394cd698bce4ee9" /><Relationship Type="http://schemas.openxmlformats.org/officeDocument/2006/relationships/chart" Target="/ppt/slides/charts/chart56.xml" Id="R124e6e23ef764c2a" /><Relationship Type="http://schemas.openxmlformats.org/officeDocument/2006/relationships/chart" Target="/ppt/slides/charts/chart57.xml" Id="R7022ad0850084097" /><Relationship Type="http://schemas.openxmlformats.org/officeDocument/2006/relationships/chart" Target="/ppt/slides/charts/chart58.xml" Id="R0ec01eff40ae4aba" /></Relationships>
</file>

<file path=ppt/slides/_rels/slide33.xml.rels>&#65279;<?xml version="1.0" encoding="utf-8"?><Relationships xmlns="http://schemas.openxmlformats.org/package/2006/relationships"><Relationship Type="http://schemas.openxmlformats.org/officeDocument/2006/relationships/image" Target="/ppt/media/imagec.bin" Id="R95979e8704f840d3" /><Relationship Type="http://schemas.openxmlformats.org/officeDocument/2006/relationships/slideLayout" Target="/ppt/slideLayouts/slideLayoutc.xml" Id="R533bc8dbe39846d6" /></Relationships>
</file>

<file path=ppt/slides/_rels/slide34.xml.rels>&#65279;<?xml version="1.0" encoding="utf-8"?><Relationships xmlns="http://schemas.openxmlformats.org/package/2006/relationships"><Relationship Type="http://schemas.openxmlformats.org/officeDocument/2006/relationships/image" Target="/ppt/media/imagec.bin" Id="R32fa2cd899114ffe" /><Relationship Type="http://schemas.openxmlformats.org/officeDocument/2006/relationships/slideLayout" Target="/ppt/slideLayouts/slideLayoutc.xml" Id="Radb03bbf9c2543bc" /><Relationship Type="http://schemas.openxmlformats.org/officeDocument/2006/relationships/chart" Target="/ppt/slides/charts/chart59.xml" Id="R7c005d74273e4d82" /><Relationship Type="http://schemas.openxmlformats.org/officeDocument/2006/relationships/chart" Target="/ppt/slides/charts/chart5a.xml" Id="Rd9d6854bb90b48d5" /></Relationships>
</file>

<file path=ppt/slides/_rels/slide35.xml.rels>&#65279;<?xml version="1.0" encoding="utf-8"?><Relationships xmlns="http://schemas.openxmlformats.org/package/2006/relationships"><Relationship Type="http://schemas.openxmlformats.org/officeDocument/2006/relationships/image" Target="/ppt/media/imagec.bin" Id="R8a46dfd59827434e" /><Relationship Type="http://schemas.openxmlformats.org/officeDocument/2006/relationships/slideLayout" Target="/ppt/slideLayouts/slideLayoutc.xml" Id="Rb2e45a594d3e48b0" /></Relationships>
</file>

<file path=ppt/slides/_rels/slide36.xml.rels>&#65279;<?xml version="1.0" encoding="utf-8"?><Relationships xmlns="http://schemas.openxmlformats.org/package/2006/relationships"><Relationship Type="http://schemas.openxmlformats.org/officeDocument/2006/relationships/image" Target="/ppt/media/imagec.bin" Id="R08428c79bb9b4d04" /><Relationship Type="http://schemas.openxmlformats.org/officeDocument/2006/relationships/slideLayout" Target="/ppt/slideLayouts/slideLayoutc.xml" Id="R21563fcc97804f34" /><Relationship Type="http://schemas.openxmlformats.org/officeDocument/2006/relationships/chart" Target="/ppt/slides/charts/chart5b.xml" Id="Re7409e56245d4bf8" /></Relationships>
</file>

<file path=ppt/slides/_rels/slide37.xml.rels>&#65279;<?xml version="1.0" encoding="utf-8"?><Relationships xmlns="http://schemas.openxmlformats.org/package/2006/relationships"><Relationship Type="http://schemas.openxmlformats.org/officeDocument/2006/relationships/image" Target="/ppt/media/imagec.bin" Id="R859465deba064a9d" /><Relationship Type="http://schemas.openxmlformats.org/officeDocument/2006/relationships/slideLayout" Target="/ppt/slideLayouts/slideLayoutc.xml" Id="R33b73eb31d8a4d7b" /><Relationship Type="http://schemas.openxmlformats.org/officeDocument/2006/relationships/chart" Target="/ppt/slides/charts/chart5c.xml" Id="Rdbfb23a4609342b6" /></Relationships>
</file>

<file path=ppt/slides/_rels/slide38.xml.rels>&#65279;<?xml version="1.0" encoding="utf-8"?><Relationships xmlns="http://schemas.openxmlformats.org/package/2006/relationships"><Relationship Type="http://schemas.openxmlformats.org/officeDocument/2006/relationships/image" Target="/ppt/media/imagec.bin" Id="R7ea46289fc8743af" /><Relationship Type="http://schemas.openxmlformats.org/officeDocument/2006/relationships/slideLayout" Target="/ppt/slideLayouts/slideLayoutc.xml" Id="R50dc098a938b47ec" /><Relationship Type="http://schemas.openxmlformats.org/officeDocument/2006/relationships/chart" Target="/ppt/slides/charts/chart5d.xml" Id="R5e19ca6257f54861" /></Relationships>
</file>

<file path=ppt/slides/_rels/slide39.xml.rels>&#65279;<?xml version="1.0" encoding="utf-8"?><Relationships xmlns="http://schemas.openxmlformats.org/package/2006/relationships"><Relationship Type="http://schemas.openxmlformats.org/officeDocument/2006/relationships/image" Target="/ppt/media/imagec.bin" Id="Rfbf2e2906ffa4314" /><Relationship Type="http://schemas.openxmlformats.org/officeDocument/2006/relationships/slideLayout" Target="/ppt/slideLayouts/slideLayoutc.xml" Id="Rff5ae1b392f54d8f" /><Relationship Type="http://schemas.openxmlformats.org/officeDocument/2006/relationships/chart" Target="/ppt/slides/charts/chart5e.xml" Id="R9ec70597f7924a03" /></Relationships>
</file>

<file path=ppt/slides/_rels/slide3a.xml.rels>&#65279;<?xml version="1.0" encoding="utf-8"?><Relationships xmlns="http://schemas.openxmlformats.org/package/2006/relationships"><Relationship Type="http://schemas.openxmlformats.org/officeDocument/2006/relationships/image" Target="/ppt/media/imagec.bin" Id="R4cbc73c12f344355" /><Relationship Type="http://schemas.openxmlformats.org/officeDocument/2006/relationships/slideLayout" Target="/ppt/slideLayouts/slideLayoutc.xml" Id="Rb8b6d9813a33449f" /><Relationship Type="http://schemas.openxmlformats.org/officeDocument/2006/relationships/chart" Target="/ppt/slides/charts/chart5f.xml" Id="Rec4b5964d6e240b2" /></Relationships>
</file>

<file path=ppt/slides/_rels/slide3b.xml.rels>&#65279;<?xml version="1.0" encoding="utf-8"?><Relationships xmlns="http://schemas.openxmlformats.org/package/2006/relationships"><Relationship Type="http://schemas.openxmlformats.org/officeDocument/2006/relationships/image" Target="/ppt/media/imagec.bin" Id="Rf6dd6f277ab9475e" /><Relationship Type="http://schemas.openxmlformats.org/officeDocument/2006/relationships/slideLayout" Target="/ppt/slideLayouts/slideLayoutc.xml" Id="R212095d45fda497d" /><Relationship Type="http://schemas.openxmlformats.org/officeDocument/2006/relationships/chart" Target="/ppt/slides/charts/chart60.xml" Id="R3f4081761f9b4ea8" /></Relationships>
</file>

<file path=ppt/slides/_rels/slide3c.xml.rels>&#65279;<?xml version="1.0" encoding="utf-8"?><Relationships xmlns="http://schemas.openxmlformats.org/package/2006/relationships"><Relationship Type="http://schemas.openxmlformats.org/officeDocument/2006/relationships/image" Target="/ppt/media/imagec.bin" Id="Rf691c1c34dc54ad4" /><Relationship Type="http://schemas.openxmlformats.org/officeDocument/2006/relationships/slideLayout" Target="/ppt/slideLayouts/slideLayoutc.xml" Id="Rea7a4436e3514355" /><Relationship Type="http://schemas.openxmlformats.org/officeDocument/2006/relationships/chart" Target="/ppt/slides/charts/chart61.xml" Id="Rc8b341e379aa40a6" /></Relationships>
</file>

<file path=ppt/slides/_rels/slide3d.xml.rels>&#65279;<?xml version="1.0" encoding="utf-8"?><Relationships xmlns="http://schemas.openxmlformats.org/package/2006/relationships"><Relationship Type="http://schemas.openxmlformats.org/officeDocument/2006/relationships/image" Target="/ppt/media/imagec.bin" Id="R30852529462043ef" /><Relationship Type="http://schemas.openxmlformats.org/officeDocument/2006/relationships/slideLayout" Target="/ppt/slideLayouts/slideLayoutc.xml" Id="Rf362c3abeed74651" /><Relationship Type="http://schemas.openxmlformats.org/officeDocument/2006/relationships/chart" Target="/ppt/slides/charts/chart62.xml" Id="Rb8a2a3b69bfd4eec" /></Relationships>
</file>

<file path=ppt/slides/_rels/slide3e.xml.rels>&#65279;<?xml version="1.0" encoding="utf-8"?><Relationships xmlns="http://schemas.openxmlformats.org/package/2006/relationships"><Relationship Type="http://schemas.openxmlformats.org/officeDocument/2006/relationships/image" Target="/ppt/media/imagec.bin" Id="R76d17f23dd614f1b" /><Relationship Type="http://schemas.openxmlformats.org/officeDocument/2006/relationships/slideLayout" Target="/ppt/slideLayouts/slideLayoutc.xml" Id="R097ed79461bf40d3"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0.407407</c:v>
              </c:pt>
              <c:pt idx="1">
                <c:v>0.259259</c:v>
              </c:pt>
              <c:pt idx="2">
                <c:v>0.185185</c:v>
              </c:pt>
              <c:pt idx="3">
                <c:v>0.148148</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Flicka</c:v>
              </c:pt>
              <c:pt idx="1">
                <c:v>Pojke</c:v>
              </c:pt>
              <c:pt idx="2">
                <c:v>Vill inte svara</c:v>
              </c:pt>
            </c:strLit>
          </c:cat>
          <c:val>
            <c:numLit>
              <c:formatCode>General</c:formatCode>
              <c:ptCount val="3"/>
              <c:pt idx="0">
                <c:v>0.333333</c:v>
              </c:pt>
              <c:pt idx="1">
                <c:v>0.518519</c:v>
              </c:pt>
              <c:pt idx="2">
                <c:v>0.148148</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Kvinna</c:v>
              </c:pt>
              <c:pt idx="1">
                <c:v>Man</c:v>
              </c:pt>
              <c:pt idx="2">
                <c:v>Annat/vill inte svara</c:v>
              </c:pt>
              <c:pt idx="3">
                <c:v>Vi är två som svarar på enkäten</c:v>
              </c:pt>
            </c:strLit>
          </c:cat>
          <c:val>
            <c:numLit>
              <c:formatCode>General</c:formatCode>
              <c:ptCount val="4"/>
              <c:pt idx="0">
                <c:v>0.555556</c:v>
              </c:pt>
              <c:pt idx="1">
                <c:v>0.259259</c:v>
              </c:pt>
              <c:pt idx="2">
                <c:v>0.037037</c:v>
              </c:pt>
              <c:pt idx="3">
                <c:v>0.148148</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Centrum 2</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4.345860</c:v>
              </c:pt>
              <c:pt idx="1">
                <c:v>3.962752</c:v>
              </c:pt>
              <c:pt idx="2">
                <c:v>4.203768</c:v>
              </c:pt>
              <c:pt idx="3">
                <c:v>4.241253</c:v>
              </c:pt>
              <c:pt idx="4">
                <c:v>4.211092</c:v>
              </c:pt>
              <c:pt idx="5">
                <c:v>4.198263</c:v>
              </c:pt>
            </c:numLit>
          </c:val>
        </c:ser>
        <c:ser>
          <c:idx val="3"/>
          <c:order val="3"/>
          <c:tx>
            <c:v>Seglaregatan 5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4.672043</c:v>
              </c:pt>
              <c:pt idx="1">
                <c:v>3.851852</c:v>
              </c:pt>
              <c:pt idx="2">
                <c:v>4.308057</c:v>
              </c:pt>
              <c:pt idx="3">
                <c:v>4.537037</c:v>
              </c:pt>
              <c:pt idx="4">
                <c:v>4.525926</c:v>
              </c:pt>
              <c:pt idx="5">
                <c:v>4.759259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0.962963</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0.037037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0.962963</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0.037037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0.333333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0.222222</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0.444444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0.592593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0.296296</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0.111111</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0.666667</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0.185185</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0.111111</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0.851852</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0.037037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0.037037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0.074074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0.925926</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0.037037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0.925926</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0.037037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0.148148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0.814815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0.111111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0.851852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0.296296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0.703704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0.259259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0.703704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0.074074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0.111111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0.814815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0.037037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0.296296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0.629630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0.037037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0.148148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0.703704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0.074074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0.222222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0.629630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0.074074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0.296296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0.592593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0.111111</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0.333333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0.222222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0.222222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0.111111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0.074074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0.296296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0.259259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0.148148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0.814815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0.370370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0.037037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0.148148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0.777778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0.074074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0.407407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0.037037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0.148148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0.296296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0.185185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0.370370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0.074074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0.185185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0.259259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0.407407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0.259259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0.703704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0.037037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0.296296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0.629630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0.037037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0.222222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0.703704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0.037037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0.518519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0.407407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0.629630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0.037037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0.222222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0.703704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0.111111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0.851852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0.111111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0.851852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0.074074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0.888889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Mitt barn känner den personal som möter dem på förskolan</c:v>
              </c:pt>
              <c:pt idx="3">
                <c:v>Jag känner mig trygg med att mitt barn blir väl omhändertaget på förskolan</c:v>
              </c:pt>
              <c:pt idx="4">
                <c:v>Mitt barn ges möjlighet att bearbeta konflikter, reda ut missförstånd, kompromissa och respektera varandra</c:v>
              </c:pt>
            </c:strLit>
          </c:cat>
          <c:val>
            <c:numLit>
              <c:formatCode>General</c:formatCode>
              <c:ptCount val="5"/>
              <c:pt idx="0">
                <c:v>0.807692</c:v>
              </c:pt>
              <c:pt idx="1">
                <c:v>0.769231</c:v>
              </c:pt>
              <c:pt idx="2">
                <c:v>0.653846</c:v>
              </c:pt>
              <c:pt idx="3">
                <c:v>0.576923</c:v>
              </c:pt>
              <c:pt idx="4">
                <c:v>0.384615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0.962963</c:v>
              </c:pt>
              <c:pt idx="1">
                <c:v>0.962963</c:v>
              </c:pt>
              <c:pt idx="2">
                <c:v>1.000000</c:v>
              </c:pt>
              <c:pt idx="3">
                <c:v>0.962963</c:v>
              </c:pt>
              <c:pt idx="4">
                <c:v>0.925926</c:v>
              </c:pt>
              <c:pt idx="5">
                <c:v>0.925926</c:v>
              </c:pt>
              <c:pt idx="6">
                <c:v>0.851852</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1.000000</c:v>
              </c:pt>
              <c:pt idx="4">
                <c:v>1.000000</c:v>
              </c:pt>
              <c:pt idx="5">
                <c:v>1.000000</c:v>
              </c:pt>
              <c:pt idx="6">
                <c:v>0.666667</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1.000000</c:v>
              </c:pt>
              <c:pt idx="4">
                <c:v>1.000000</c:v>
              </c:pt>
              <c:pt idx="5">
                <c:v>1.000000</c:v>
              </c:pt>
              <c:pt idx="6">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0.851852</c:v>
              </c:pt>
              <c:pt idx="1">
                <c:v>0.888889</c:v>
              </c:pt>
              <c:pt idx="2">
                <c:v>0.333333</c:v>
              </c:pt>
              <c:pt idx="3">
                <c:v>0.592593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0.888889</c:v>
              </c:pt>
              <c:pt idx="1">
                <c:v>1.000000</c:v>
              </c:pt>
              <c:pt idx="2">
                <c:v>0.333333</c:v>
              </c:pt>
              <c:pt idx="3">
                <c:v>0.444444</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0.928571</c:v>
              </c:pt>
              <c:pt idx="1">
                <c:v>0.928571</c:v>
              </c:pt>
              <c:pt idx="2">
                <c:v>0.428571</c:v>
              </c:pt>
              <c:pt idx="3">
                <c:v>0.785714</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0.962963</c:v>
              </c:pt>
              <c:pt idx="1">
                <c:v>0.925926</c:v>
              </c:pt>
              <c:pt idx="2">
                <c:v>0.925926</c:v>
              </c:pt>
              <c:pt idx="3">
                <c:v>0.851852</c:v>
              </c:pt>
              <c:pt idx="4">
                <c:v>0.888889</c:v>
              </c:pt>
              <c:pt idx="5">
                <c:v>0.740741</c:v>
              </c:pt>
              <c:pt idx="6">
                <c:v>0.703704</c:v>
              </c:pt>
              <c:pt idx="7">
                <c:v>0.666667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0.888889</c:v>
              </c:pt>
              <c:pt idx="2">
                <c:v>1.000000</c:v>
              </c:pt>
              <c:pt idx="3">
                <c:v>0.888889</c:v>
              </c:pt>
              <c:pt idx="4">
                <c:v>0.888889</c:v>
              </c:pt>
              <c:pt idx="5">
                <c:v>0.777778</c:v>
              </c:pt>
              <c:pt idx="6">
                <c:v>0.666667</c:v>
              </c:pt>
              <c:pt idx="7">
                <c:v>0.666667</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0.928571</c:v>
              </c:pt>
              <c:pt idx="3">
                <c:v>0.928571</c:v>
              </c:pt>
              <c:pt idx="4">
                <c:v>0.928571</c:v>
              </c:pt>
              <c:pt idx="5">
                <c:v>0.857143</c:v>
              </c:pt>
              <c:pt idx="6">
                <c:v>0.785714</c:v>
              </c:pt>
              <c:pt idx="7">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0.962963</c:v>
              </c:pt>
              <c:pt idx="1">
                <c:v>0.925926</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0.928571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0.925926</c:v>
              </c:pt>
              <c:pt idx="1">
                <c:v>0.925926</c:v>
              </c:pt>
              <c:pt idx="2">
                <c:v>0.962963</c:v>
              </c:pt>
              <c:pt idx="3">
                <c:v>0.925926</c:v>
              </c:pt>
              <c:pt idx="4">
                <c:v>0.962963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1.000000</c:v>
              </c:pt>
              <c:pt idx="1">
                <c:v>1.000000</c:v>
              </c:pt>
              <c:pt idx="2">
                <c:v>1.000000</c:v>
              </c:pt>
              <c:pt idx="3">
                <c:v>1.000000</c:v>
              </c:pt>
              <c:pt idx="4">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0.928571</c:v>
              </c:pt>
              <c:pt idx="1">
                <c:v>0.928571</c:v>
              </c:pt>
              <c:pt idx="2">
                <c:v>1.000000</c:v>
              </c:pt>
              <c:pt idx="3">
                <c:v>0.928571</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0.962963</c:v>
              </c:pt>
              <c:pt idx="1">
                <c:v>0.962963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Seglaregatan 5 förskola</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8fd6f55bfd7b4d4b">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e761faa1415472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6c5ad30c815f4de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Seglaregatan 5 förskola</a:t>
            </a:r>
            <a:r>
              <a:rPr lang="sv-SE" sz="900" dirty="0"/>
              <a:t> och bygger på svar från </a:t>
            </a:r>
            <a:r>
              <a:rPr lang="sv-SE" sz="900" dirty="0"/>
              <a:t>27</a:t>
            </a:r>
            <a:r>
              <a:rPr lang="sv-SE" sz="900" dirty="0"/>
              <a:t> vårdnadshavare av </a:t>
            </a:r>
            <a:r>
              <a:rPr lang="sv-SE" sz="900" dirty="0"/>
              <a:t>33</a:t>
            </a:r>
            <a:r>
              <a:rPr lang="sv-SE" sz="900" dirty="0"/>
              <a:t> vilket ger en svarsfrekvens om </a:t>
            </a:r>
            <a:r>
              <a:rPr lang="sv-SE" sz="900" dirty="0"/>
              <a:t>82%</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fdf61e947bf44f07"/>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7310dad9a2be4310"/>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c956976db0124e4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bf0ac069c34433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49ed1204950f453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f5cd4efa57240b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96%</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96%</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58e27d388f414d39"/>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6dfc2f95eced4fbb"/>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d6908c63bd7427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93c7aacd73f40c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44%</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11%</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11%</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innemiljö som är inspirerande och inbjudande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4dd863c7f91c42a2"/>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c528658bbf6044f6"/>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9bf9178aefbb4ae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3cc7a6e5f8d4dc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7%</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4%</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4%</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arbetar med att barnen oavsett könstillhörighet ges samma möjligheter, att pröva och utveckla vad de är bra på och vad de är intresserade av</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3fc2e9d150af47ad"/>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7578aa17e4d548c8"/>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26fe3726dfe8431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1631b6f1fb04b9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0f18333bb2544c93"/>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0c0f9075614847dc"/>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46d582bb8e0b4806"/>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864ac7517bd544ad"/>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2d777b4ad97a4c87"/>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a84046a7c33242ff"/>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5ea5a432fb12434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44013de259f496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5f7f07a80674c7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Seglaregatan 5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Seglaregatan 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55633ed60234d5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Seglaregatan 5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Seglaregatan 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395afb3dcbe24b0f"/>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427500ec7ee14811"/>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782cc965fe7a44c4"/>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c8548cf0032b4ea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2369ea2439e4e2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f189f0cb33a4ba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Seglaregatan 5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Seglaregatan 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2.68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3.16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4503128713f346b5"/>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ca4a0eece6464a09"/>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7c93cdb2d98345e8"/>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f20ecab026c94c94"/>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caad7f0f6d634155"/>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ccbd2e61485a4acb"/>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21d685957a2b4780"/>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91343e8b93084e9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a49c9a337404a4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928c283f4a84c2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Seglaregatan 5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Seglaregatan 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6408ee0148c480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Seglaregatan 5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Seglaregatan 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62f75afbfbb74d9b"/>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57fe25e99a34407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6afc5a30107470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485a5146deb4b1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Seglaregatan 5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Seglaregatan 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a2f7e5be22874e33"/>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0394cd698bce4ee9"/>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124e6e23ef764c2a"/>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7022ad0850084097"/>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0ec01eff40ae4ab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e0fdb59dbb14b3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5979e8704f840d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Seglaregatan 5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Seglaregatan 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4.68</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7c005d74273e4d82"/>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d9d6854bb90b48d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2fa2cd899114ff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a46dfd59827434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Seglaregatan 5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Seglaregatan 5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e7409e56245d4bf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8428c79bb9b4d0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1</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dbfb23a4609342b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59465deba064a9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e19ca6257f5486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ea46289fc8743a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ec70597f7924a0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bf2e2906ffa431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ec4b5964d6e240b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cbc73c12f34435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3f4081761f9b4ea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6dd6f277ab9475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8b341e379aa40a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691c1c34dc54ad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b8a2a3b69bfd4ee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0852529462043e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b="1" lang="en-GB" sz="900" spc="50" noProof="1">
                            <a:solidFill>
                              <a:schemeClr val="accent5">
                                <a:shade val="10%"/>
                              </a:schemeClr>
                            </a:solidFill>
                          </a:rPr>
                          <a:t>Seglaregatan 5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4.76</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Krabban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4.86</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Räkan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Seglaregatan 5 förskola</a:t>
            </a:r>
            <a:r>
              <a:rPr lang="sv-SE" sz="1000" dirty="0">
                <a:latin typeface="Consolas" panose="020B0609020204030204" pitchFamily="49" charset="0"/>
              </a:rPr>
              <a:t> | Svarsfrekvens </a:t>
            </a:r>
            <a:r>
              <a:rPr lang="sv-SE" sz="1000" dirty="0">
                <a:latin typeface="Consolas" panose="020B0609020204030204" pitchFamily="49" charset="0"/>
              </a:rPr>
              <a:t>82%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6d17f23dd614f1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88AE12-5FC8-423E-892D-FA4A442D00BB}"/>
</file>

<file path=customXml/itemProps2.xml><?xml version="1.0" encoding="utf-8"?>
<ds:datastoreItem xmlns:ds="http://schemas.openxmlformats.org/officeDocument/2006/customXml" ds:itemID="{3CA5BAB0-F182-49D2-AADE-FF0EE9E312D2}"/>
</file>

<file path=customXml/itemProps3.xml><?xml version="1.0" encoding="utf-8"?>
<ds:datastoreItem xmlns:ds="http://schemas.openxmlformats.org/officeDocument/2006/customXml" ds:itemID="{C0FC5D43-CA24-46AD-BB0B-7D172825D6EC}"/>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2024-03-25T14:07:30Z</dcterms:created>
  <dcterms:modified xsi:type="dcterms:W3CDTF">2024-03-25T14:07:30Z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